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205"/>
    <a:srgbClr val="5CE1E6"/>
    <a:srgbClr val="143E6E"/>
    <a:srgbClr val="4B6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6D27D-8E9D-4210-BFD8-3606CAF7EA7A}" v="46" dt="2024-08-01T12:14:20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29" autoAdjust="0"/>
    <p:restoredTop sz="93678" autoAdjust="0"/>
  </p:normalViewPr>
  <p:slideViewPr>
    <p:cSldViewPr snapToGrid="0">
      <p:cViewPr>
        <p:scale>
          <a:sx n="25" d="100"/>
          <a:sy n="25" d="100"/>
        </p:scale>
        <p:origin x="1728" y="1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46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51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87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19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44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38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53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48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27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0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61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BB6003-3346-4E21-9C4E-48A0B37999B1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44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la de computador com texto preto sobre fundo azul&#10;&#10;Descrição gerada automaticamente com confiança média">
            <a:extLst>
              <a:ext uri="{FF2B5EF4-FFF2-40B4-BE49-F238E27FC236}">
                <a16:creationId xmlns:a16="http://schemas.microsoft.com/office/drawing/2014/main" id="{EBCFF4EA-A63A-BBF0-7335-F9DEA8DB3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00000" cy="630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65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Otílio Freire</dc:creator>
  <cp:lastModifiedBy>Otílio Freire</cp:lastModifiedBy>
  <cp:revision>2</cp:revision>
  <dcterms:created xsi:type="dcterms:W3CDTF">2024-07-29T13:38:51Z</dcterms:created>
  <dcterms:modified xsi:type="dcterms:W3CDTF">2024-10-01T17:08:03Z</dcterms:modified>
</cp:coreProperties>
</file>