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C205"/>
    <a:srgbClr val="5CE1E6"/>
    <a:srgbClr val="143E6E"/>
    <a:srgbClr val="4B6C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E6D27D-8E9D-4210-BFD8-3606CAF7EA7A}" v="46" dt="2024-08-01T12:14:20.6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29" autoAdjust="0"/>
    <p:restoredTop sz="93678" autoAdjust="0"/>
  </p:normalViewPr>
  <p:slideViewPr>
    <p:cSldViewPr snapToGrid="0">
      <p:cViewPr>
        <p:scale>
          <a:sx n="25" d="100"/>
          <a:sy n="25" d="100"/>
        </p:scale>
        <p:origin x="1728" y="18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7070108"/>
            <a:ext cx="21419979" cy="1504022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2690338"/>
            <a:ext cx="18899981" cy="1043015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003-3346-4E21-9C4E-48A0B37999B1}" type="datetimeFigureOut">
              <a:rPr lang="pt-BR" smtClean="0"/>
              <a:t>01/10/2024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5DF-C326-4553-8545-6BB36626E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0463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003-3346-4E21-9C4E-48A0B37999B1}" type="datetimeFigureOut">
              <a:rPr lang="pt-BR" smtClean="0"/>
              <a:t>01/10/2024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5DF-C326-4553-8545-6BB36626E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51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300034"/>
            <a:ext cx="5433745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300034"/>
            <a:ext cx="15986234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003-3346-4E21-9C4E-48A0B37999B1}" type="datetimeFigureOut">
              <a:rPr lang="pt-BR" smtClean="0"/>
              <a:t>01/10/2024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5DF-C326-4553-8545-6BB36626E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1871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003-3346-4E21-9C4E-48A0B37999B1}" type="datetimeFigureOut">
              <a:rPr lang="pt-BR" smtClean="0"/>
              <a:t>01/10/2024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5DF-C326-4553-8545-6BB36626E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1195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0770172"/>
            <a:ext cx="21734978" cy="17970262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8910440"/>
            <a:ext cx="21734978" cy="9450136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82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82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003-3346-4E21-9C4E-48A0B37999B1}" type="datetimeFigureOut">
              <a:rPr lang="pt-BR" smtClean="0"/>
              <a:t>01/10/2024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5DF-C326-4553-8545-6BB36626E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44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1500170"/>
            <a:ext cx="10709989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1500170"/>
            <a:ext cx="10709989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003-3346-4E21-9C4E-48A0B37999B1}" type="datetimeFigureOut">
              <a:rPr lang="pt-BR" smtClean="0"/>
              <a:t>01/10/2024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5DF-C326-4553-8545-6BB36626E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0387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300044"/>
            <a:ext cx="21734978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0590160"/>
            <a:ext cx="10660769" cy="5190073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5780233"/>
            <a:ext cx="10660769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0590160"/>
            <a:ext cx="10713272" cy="5190073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5780233"/>
            <a:ext cx="10713272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003-3346-4E21-9C4E-48A0B37999B1}" type="datetimeFigureOut">
              <a:rPr lang="pt-BR" smtClean="0"/>
              <a:t>01/10/2024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5DF-C326-4553-8545-6BB36626E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853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003-3346-4E21-9C4E-48A0B37999B1}" type="datetimeFigureOut">
              <a:rPr lang="pt-BR" smtClean="0"/>
              <a:t>01/10/2024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5DF-C326-4553-8545-6BB36626E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489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003-3346-4E21-9C4E-48A0B37999B1}" type="datetimeFigureOut">
              <a:rPr lang="pt-BR" smtClean="0"/>
              <a:t>01/10/2024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5DF-C326-4553-8545-6BB36626E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627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880042"/>
            <a:ext cx="8127648" cy="1008014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6220102"/>
            <a:ext cx="12757487" cy="30700453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2960191"/>
            <a:ext cx="8127648" cy="24010358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003-3346-4E21-9C4E-48A0B37999B1}" type="datetimeFigureOut">
              <a:rPr lang="pt-BR" smtClean="0"/>
              <a:t>01/10/2024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5DF-C326-4553-8545-6BB36626E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50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880042"/>
            <a:ext cx="8127648" cy="1008014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6220102"/>
            <a:ext cx="12757487" cy="30700453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2960191"/>
            <a:ext cx="8127648" cy="24010358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6003-3346-4E21-9C4E-48A0B37999B1}" type="datetimeFigureOut">
              <a:rPr lang="pt-BR" smtClean="0"/>
              <a:t>01/10/2024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05DF-C326-4553-8545-6BB36626E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617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300044"/>
            <a:ext cx="21734978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1500170"/>
            <a:ext cx="21734978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0040601"/>
            <a:ext cx="566999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BB6003-3346-4E21-9C4E-48A0B37999B1}" type="datetimeFigureOut">
              <a:rPr lang="pt-BR" smtClean="0"/>
              <a:t>01/10/2024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0040601"/>
            <a:ext cx="8504992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0040601"/>
            <a:ext cx="566999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E7405DF-C326-4553-8545-6BB36626E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244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Tela de computador com texto preto sobre fundo azul&#10;&#10;Descrição gerada automaticamente com confiança média">
            <a:extLst>
              <a:ext uri="{FF2B5EF4-FFF2-40B4-BE49-F238E27FC236}">
                <a16:creationId xmlns:a16="http://schemas.microsoft.com/office/drawing/2014/main" id="{EBCFF4EA-A63A-BBF0-7335-F9DEA8DB39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200000" cy="630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2656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Otílio Freire</dc:creator>
  <cp:lastModifiedBy>Otílio Freire</cp:lastModifiedBy>
  <cp:revision>2</cp:revision>
  <dcterms:created xsi:type="dcterms:W3CDTF">2024-07-29T13:38:51Z</dcterms:created>
  <dcterms:modified xsi:type="dcterms:W3CDTF">2024-10-01T17:08:03Z</dcterms:modified>
</cp:coreProperties>
</file>